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71" r:id="rId17"/>
    <p:sldId id="272" r:id="rId18"/>
    <p:sldId id="273" r:id="rId19"/>
    <p:sldId id="269" r:id="rId20"/>
    <p:sldId id="270" r:id="rId21"/>
    <p:sldId id="275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EA78-FB3A-A846-AEBE-8ACF69761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6081F-C135-4941-8ACB-36D2C7760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44AFE-8AA2-3C44-ACB1-9F8B4E2A2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A0E63-8115-2244-AEFE-081EBC2C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4561C-6C1E-FC46-B1CC-DB2E0C71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4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5F587-C05A-474D-A26B-6D9E23EA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1F298-7C93-9048-8885-FAACFCA8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13E12-4C42-F848-9C68-5046CCB6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EE9B9-D0CE-2542-80E6-189AF819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21E4A-0E61-3F4C-8AEF-3361ECFE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55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9FFD4-C6B9-0648-9657-5E4E731DD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E6DCE9-7BE7-7B4F-84EF-DD409EBFD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BCCCC-0F1B-D24D-A2A5-59256C49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6256E-15F4-E94B-B849-70D5FABF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EC3A7-F66D-084B-8054-6D9206A9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22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03C37-C948-E148-A246-101BEB79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73C7C-9498-4742-B9CB-BF0D8C0C2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091A0-4799-D348-B150-A01FE71B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36F1-176F-8B4B-A7B2-7F874868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5FE1D-E8FC-DE45-9B9B-F11E7C5D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27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76F-39F8-7244-81A3-22526B63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16CF6-E7A9-B549-A1F1-D902B4D0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6C146-6A19-3F49-8CBE-2C5C8339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BD419-1E7B-9A43-9DA6-E00E96235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8AA1-0B56-9042-9D9A-6D7F2052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0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42A9-13C5-DB49-A66B-F131CB16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EE10-BE6D-7F40-897F-109F3F2704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C28A94-6030-4243-B51B-1EB369340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6349C-38E5-4341-B352-4A8B63BE7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F51BF-E168-5A48-B847-395E2160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03BD-8618-FE47-8A86-9EC656B6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6215-63FD-234E-A8E9-84C523FD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0759B-324E-3649-9D03-4D29DA20B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8E21A-DCC7-D647-AF39-2377A71B6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E5629-1ED3-2046-B235-DD4CC3CD85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4473C-81C5-3249-A406-CB306DEAF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1B4C8C-05B8-7641-96B4-6C4BDC4E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83F48-8613-0D43-8C4B-DEB1BBD49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44410-C0EC-F74A-A48C-58A054B8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2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26C22-49AC-F544-A6A6-7EE761441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9A102D-4FA8-2A46-9C44-A7460A65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B1666-FB9A-8C45-AA78-004B740B2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E45E9-C186-F04F-8AE9-41681EA8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51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6D0C5-9055-3742-AD41-2B415D2C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CC98B-39C2-0542-9E52-6379D1D0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F86D5-E4B0-D643-A58A-B91BB214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12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BB35A-3EF3-F240-A0EC-CD933AAC8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244E4-7B37-3E4B-B405-19AC2892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969F5-8DD2-6A40-81BD-4EFF88887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E3041-969F-ED41-9424-A5DF7B87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E85D8-7369-5F4B-816D-717171F9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84E21-E6D5-214E-AD23-650D2EF0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3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A317-8426-3C49-B84C-CD1032C2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F238C4-BC38-C247-9680-FD764CB28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CA3CC-6E6A-4647-AE4F-31153EABE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46DBC-B6ED-B942-881B-038926C32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8498F-2158-A940-B52B-0E1C806B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F1EF1-C5B3-5847-9F6B-4E74192A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10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B7AF24-807C-0648-96C6-3B0E65683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8BF29-F267-9F40-8A03-EC2FBC5C7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E6666-24D6-B145-8057-76A61267B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5C1B-28B7-664C-8067-F638B634BC8A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C3DF7-32B0-134F-90FE-BF823A45C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F9B5A-2076-2749-A56C-B1CAC7FB2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5416E-782D-8A41-87E2-3FEAB6D69A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8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BA9C-4555-F245-977A-6E6F8776E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CUTwC</a:t>
            </a:r>
            <a:r>
              <a:rPr lang="en-GB" dirty="0"/>
              <a:t> quiz 2020-05-06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53013-C6E7-974F-BD8D-E61B3A574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Andrew </a:t>
            </a:r>
            <a:r>
              <a:rPr lang="en-GB" dirty="0" err="1"/>
              <a:t>Garrard</a:t>
            </a:r>
            <a:r>
              <a:rPr lang="en-GB" dirty="0"/>
              <a:t> edition</a:t>
            </a:r>
          </a:p>
          <a:p>
            <a:r>
              <a:rPr lang="en-GB" dirty="0"/>
              <a:t>The one with all the answers</a:t>
            </a:r>
          </a:p>
        </p:txBody>
      </p:sp>
    </p:spTree>
    <p:extLst>
      <p:ext uri="{BB962C8B-B14F-4D97-AF65-F5344CB8AC3E}">
        <p14:creationId xmlns:p14="http://schemas.microsoft.com/office/powerpoint/2010/main" val="1656305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0C5A-1938-3240-A4CA-345D61C3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Reluctantly talking to each 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83425-BBB4-D04C-B95B-25AA02045B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4</a:t>
            </a:r>
          </a:p>
        </p:txBody>
      </p:sp>
    </p:spTree>
    <p:extLst>
      <p:ext uri="{BB962C8B-B14F-4D97-AF65-F5344CB8AC3E}">
        <p14:creationId xmlns:p14="http://schemas.microsoft.com/office/powerpoint/2010/main" val="1124320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0"/>
            </a:pPr>
            <a:r>
              <a:rPr lang="en-GB" dirty="0"/>
              <a:t>Probably not noodle </a:t>
            </a:r>
            <a:r>
              <a:rPr lang="en-GB" dirty="0" err="1"/>
              <a:t>burndock</a:t>
            </a:r>
            <a:r>
              <a:rPr lang="en-GB" dirty="0"/>
              <a:t>. </a:t>
            </a:r>
            <a:r>
              <a:rPr lang="en-GB" i="1" dirty="0"/>
              <a:t>Deborah Fisher</a:t>
            </a:r>
            <a:endParaRPr lang="en-GB" dirty="0"/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Just call me a surrender-eating cheese monkey.</a:t>
            </a:r>
            <a:r>
              <a:rPr lang="en-GB" b="1" i="1" dirty="0"/>
              <a:t> </a:t>
            </a:r>
            <a:r>
              <a:rPr lang="en-GB" i="1" dirty="0"/>
              <a:t>Patrick Driscoll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Can you do that? </a:t>
            </a:r>
            <a:r>
              <a:rPr lang="en-GB" i="1" dirty="0" err="1"/>
              <a:t>Droogs</a:t>
            </a:r>
            <a:endParaRPr lang="en-GB" dirty="0"/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know ethanol? I’ve got lots per mg. </a:t>
            </a:r>
            <a:r>
              <a:rPr lang="en-GB" i="1" dirty="0"/>
              <a:t>Ed Green</a:t>
            </a:r>
            <a:endParaRPr lang="en-GB" dirty="0"/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It’s pile play like this that makes winks such an interesting game. </a:t>
            </a:r>
            <a:r>
              <a:rPr lang="en-GB" i="1" dirty="0"/>
              <a:t>Rupert Thompson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must look at the person you’re not looking at. </a:t>
            </a:r>
            <a:r>
              <a:rPr lang="en-GB" i="1" dirty="0"/>
              <a:t>Ben Fairbairn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I’m going to be honest, I’m not really sure what’s going on.</a:t>
            </a:r>
            <a:br>
              <a:rPr lang="en-GB" dirty="0"/>
            </a:br>
            <a:r>
              <a:rPr lang="en-GB" i="1" dirty="0"/>
              <a:t>Sophie Brawn</a:t>
            </a:r>
            <a:endParaRPr lang="en-GB" dirty="0"/>
          </a:p>
          <a:p>
            <a:pPr marL="514350" indent="-514350">
              <a:buFont typeface="+mj-lt"/>
              <a:buAutoNum type="arabicPeriod" startAt="20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7FC131B-96D0-7C4D-8A99-101ECDF6F342}"/>
              </a:ext>
            </a:extLst>
          </p:cNvPr>
          <p:cNvSpPr txBox="1">
            <a:spLocks/>
          </p:cNvSpPr>
          <p:nvPr/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0"/>
            </a:pPr>
            <a:r>
              <a:rPr lang="en-GB" dirty="0"/>
              <a:t>Probably not noodle </a:t>
            </a:r>
            <a:r>
              <a:rPr lang="en-GB" dirty="0" err="1"/>
              <a:t>burndock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Just call me a surrender-eating cheese monkey.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Can you do that?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know ethanol? I’ve got lots per mg.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It’s pile play like this that makes winks such an interesting game.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You must look at the person you’re not looking at.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dirty="0"/>
              <a:t>I’m going to be honest, I’m not really sure what’s going on.</a:t>
            </a:r>
          </a:p>
        </p:txBody>
      </p:sp>
    </p:spTree>
    <p:extLst>
      <p:ext uri="{BB962C8B-B14F-4D97-AF65-F5344CB8AC3E}">
        <p14:creationId xmlns:p14="http://schemas.microsoft.com/office/powerpoint/2010/main" val="4835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7"/>
            </a:pPr>
            <a:r>
              <a:rPr lang="en-GB" dirty="0"/>
              <a:t>It might have been by Washington Irvine, who wrote Sleepy Hollow and the exploding doodah wazzock of thing. </a:t>
            </a:r>
            <a:r>
              <a:rPr lang="en-GB" i="1" dirty="0"/>
              <a:t>Nick Inglis</a:t>
            </a:r>
            <a:endParaRPr lang="en-GB" dirty="0"/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Sorry, we should have explained that to you slightly better, but on the other hand you’ve been a bit of a </a:t>
            </a:r>
            <a:r>
              <a:rPr lang="en-GB" dirty="0" err="1"/>
              <a:t>pillock</a:t>
            </a:r>
            <a:r>
              <a:rPr lang="en-GB" dirty="0"/>
              <a:t>. </a:t>
            </a:r>
            <a:r>
              <a:rPr lang="en-GB" i="1" dirty="0"/>
              <a:t>Harley Jones</a:t>
            </a:r>
            <a:endParaRPr lang="en-GB" dirty="0"/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Are you diabetic yet? </a:t>
            </a:r>
            <a:r>
              <a:rPr lang="en-GB" i="1" dirty="0"/>
              <a:t>Tim Hunt</a:t>
            </a:r>
            <a:endParaRPr lang="en-GB" dirty="0"/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Either stop breathing or start talking. </a:t>
            </a:r>
            <a:r>
              <a:rPr lang="en-GB" i="1" dirty="0"/>
              <a:t>Katherine Drew</a:t>
            </a:r>
            <a:endParaRPr lang="en-GB" dirty="0"/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Or you could brush your teeth with a sausage. </a:t>
            </a:r>
            <a:r>
              <a:rPr lang="en-GB" i="1" dirty="0"/>
              <a:t>Sarah Knight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I placed that in a stupid put. </a:t>
            </a:r>
            <a:r>
              <a:rPr lang="en-GB" i="1" dirty="0"/>
              <a:t>Andrew </a:t>
            </a:r>
            <a:r>
              <a:rPr lang="en-GB" i="1" dirty="0" err="1"/>
              <a:t>Garrard</a:t>
            </a:r>
            <a:endParaRPr lang="en-GB" dirty="0"/>
          </a:p>
          <a:p>
            <a:pPr marL="514350" indent="-514350">
              <a:buFont typeface="+mj-lt"/>
              <a:buAutoNum type="arabicPeriod" startAt="27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50EAFF4-340D-1943-8426-5BFC4B1E71CF}"/>
              </a:ext>
            </a:extLst>
          </p:cNvPr>
          <p:cNvSpPr txBox="1">
            <a:spLocks/>
          </p:cNvSpPr>
          <p:nvPr/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7"/>
            </a:pPr>
            <a:r>
              <a:rPr lang="en-GB"/>
              <a:t>It might have been by Washington Irvine, who wrote Sleepy Hollow and the exploding doodah wazzock of thing.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/>
              <a:t>Sorry, we should have explained that to you slightly better, but on the other hand you’ve been a bit of a pillock.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/>
              <a:t>Are you diabetic yet?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/>
              <a:t>Either stop breathing or start talking.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/>
              <a:t>Or you could brush your teeth with a sausage.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/>
              <a:t>I placed that in a stupid put.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76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E74E-FDED-404D-8068-D1372B3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said...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C61F-50B2-2C45-9B81-BD8E74E0A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3"/>
            </a:pPr>
            <a:r>
              <a:rPr lang="en-GB" dirty="0"/>
              <a:t>It’s important to know what’s going on at all times.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So long as it’s not easily </a:t>
            </a:r>
            <a:r>
              <a:rPr lang="en-GB" dirty="0" err="1"/>
              <a:t>jobby</a:t>
            </a:r>
            <a:r>
              <a:rPr lang="en-GB" dirty="0"/>
              <a:t> thing. I hope I’m making myself clear.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 err="1"/>
              <a:t>SiBo</a:t>
            </a:r>
            <a:r>
              <a:rPr lang="en-GB" dirty="0"/>
              <a:t> </a:t>
            </a:r>
            <a:r>
              <a:rPr lang="en-GB" dirty="0" err="1"/>
              <a:t>wazzed</a:t>
            </a:r>
            <a:r>
              <a:rPr lang="en-GB" dirty="0"/>
              <a:t> me from the text house.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Fuck Boy said sick a lot.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We had 25 winks in a pile.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To my left, right. </a:t>
            </a:r>
            <a:r>
              <a:rPr lang="en-GB" i="1" dirty="0"/>
              <a:t>Stew Sage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Ah yes. In this thing I was reading, there was a thing, about something. </a:t>
            </a:r>
            <a:r>
              <a:rPr lang="en-GB" i="1" dirty="0"/>
              <a:t>Stew Sage</a:t>
            </a: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F8229E-7712-EA4E-9B86-85185682B79E}"/>
              </a:ext>
            </a:extLst>
          </p:cNvPr>
          <p:cNvSpPr txBox="1">
            <a:spLocks/>
          </p:cNvSpPr>
          <p:nvPr/>
        </p:nvSpPr>
        <p:spPr>
          <a:xfrm>
            <a:off x="838201" y="182562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3"/>
            </a:pPr>
            <a:r>
              <a:rPr lang="en-GB" dirty="0"/>
              <a:t>It’s important to know what’s going on at all times.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So long as it’s not easily </a:t>
            </a:r>
            <a:r>
              <a:rPr lang="en-GB" dirty="0" err="1"/>
              <a:t>jobby</a:t>
            </a:r>
            <a:r>
              <a:rPr lang="en-GB" dirty="0"/>
              <a:t> thing. I hope I’m making myself clear.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33"/>
            </a:pPr>
            <a:r>
              <a:rPr lang="en-GB" dirty="0" err="1"/>
              <a:t>SiBo</a:t>
            </a:r>
            <a:r>
              <a:rPr lang="en-GB" dirty="0"/>
              <a:t> </a:t>
            </a:r>
            <a:r>
              <a:rPr lang="en-GB" dirty="0" err="1"/>
              <a:t>wazzed</a:t>
            </a:r>
            <a:r>
              <a:rPr lang="en-GB" dirty="0"/>
              <a:t> me from the text house.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Fuck Boy said sick a lot.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We had 25 winks in a pile.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To my left, right.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dirty="0"/>
              <a:t>Ah yes. In this thing I was reading, there was a thing, about something.</a:t>
            </a:r>
          </a:p>
        </p:txBody>
      </p:sp>
    </p:spTree>
    <p:extLst>
      <p:ext uri="{BB962C8B-B14F-4D97-AF65-F5344CB8AC3E}">
        <p14:creationId xmlns:p14="http://schemas.microsoft.com/office/powerpoint/2010/main" val="233366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9E3B-AE86-CE49-A41D-E2780A0F3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</a:t>
            </a:r>
            <a:r>
              <a:rPr lang="en-GB" dirty="0" err="1"/>
              <a:t>adsumus</a:t>
            </a:r>
            <a:r>
              <a:rPr lang="en-GB" dirty="0"/>
              <a:t> </a:t>
            </a:r>
            <a:r>
              <a:rPr lang="en-GB" dirty="0" err="1"/>
              <a:t>nos</a:t>
            </a:r>
            <a:r>
              <a:rPr lang="en-GB" dirty="0"/>
              <a:t> </a:t>
            </a:r>
            <a:r>
              <a:rPr lang="en-GB" dirty="0" err="1"/>
              <a:t>oblectandi</a:t>
            </a:r>
            <a:r>
              <a:rPr lang="en-GB" dirty="0"/>
              <a:t> causa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91581-9071-984A-8D12-6DA7013301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5</a:t>
            </a:r>
          </a:p>
        </p:txBody>
      </p:sp>
    </p:spTree>
    <p:extLst>
      <p:ext uri="{BB962C8B-B14F-4D97-AF65-F5344CB8AC3E}">
        <p14:creationId xmlns:p14="http://schemas.microsoft.com/office/powerpoint/2010/main" val="212938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0A41338-9806-9045-B2FD-1FD7A165B16E}"/>
              </a:ext>
            </a:extLst>
          </p:cNvPr>
          <p:cNvSpPr txBox="1">
            <a:spLocks/>
          </p:cNvSpPr>
          <p:nvPr/>
        </p:nvSpPr>
        <p:spPr>
          <a:xfrm>
            <a:off x="838201" y="1825625"/>
            <a:ext cx="10515600" cy="5161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special about 252 and 259?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the biggest fine a non-dealer can get in Pontoon?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99s can there be in a row (if you don’t run out of cards)?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rolls gets you to just below the cusp in pigs?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Il y a trois </a:t>
            </a:r>
            <a:r>
              <a:rPr lang="en-GB" dirty="0" err="1"/>
              <a:t>possibilités</a:t>
            </a:r>
            <a:r>
              <a:rPr lang="en-GB" dirty="0"/>
              <a:t>: </a:t>
            </a:r>
            <a:r>
              <a:rPr lang="en-GB" dirty="0" err="1"/>
              <a:t>oui</a:t>
            </a:r>
            <a:r>
              <a:rPr lang="en-GB" dirty="0"/>
              <a:t>, non, et...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douze</a:t>
            </a:r>
            <a:r>
              <a:rPr lang="en-GB" dirty="0"/>
              <a:t> </a:t>
            </a:r>
            <a:r>
              <a:rPr lang="en-GB" dirty="0" err="1"/>
              <a:t>treize</a:t>
            </a:r>
            <a:r>
              <a:rPr lang="en-GB" dirty="0"/>
              <a:t>... </a:t>
            </a:r>
          </a:p>
          <a:p>
            <a:pPr marL="514350" indent="-514350">
              <a:buFont typeface="+mj-lt"/>
              <a:buAutoNum type="arabicPeriod" startAt="40"/>
            </a:pP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C35F9-8FE7-6F47-9316-AEFFFBC8D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special about 252 and 259?</a:t>
            </a:r>
            <a:br>
              <a:rPr lang="en-GB" dirty="0"/>
            </a:br>
            <a:r>
              <a:rPr lang="en-GB" i="1" dirty="0"/>
              <a:t>They’re the first two nurdle boondock </a:t>
            </a:r>
            <a:r>
              <a:rPr lang="en-GB" i="1" dirty="0" err="1"/>
              <a:t>penhaligons</a:t>
            </a:r>
            <a:r>
              <a:rPr lang="en-GB" i="1" dirty="0"/>
              <a:t>.</a:t>
            </a: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What’s the biggest fine a non-dealer can get in Pontoon?</a:t>
            </a:r>
            <a:br>
              <a:rPr lang="en-GB" dirty="0"/>
            </a:br>
            <a:r>
              <a:rPr lang="en-GB" i="1" dirty="0"/>
              <a:t>28 (bid 4, split 3 times, buy 3 each time to get a 5 card trick, lose).</a:t>
            </a: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99s can there be in a row (if you don’t run out of cards)?</a:t>
            </a:r>
            <a:r>
              <a:rPr lang="en-GB" i="1" dirty="0"/>
              <a:t> 20 (4x9s, 4x4s, 4xKings, 4xQueens, 3 jokers </a:t>
            </a:r>
            <a:r>
              <a:rPr lang="en-GB" i="1"/>
              <a:t>+ how </a:t>
            </a:r>
            <a:r>
              <a:rPr lang="en-GB" i="1" dirty="0"/>
              <a:t>you got to 99).</a:t>
            </a: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How many rolls gets you to just below the cusp in pigs?</a:t>
            </a:r>
            <a:br>
              <a:rPr lang="en-GB" i="1" dirty="0"/>
            </a:br>
            <a:r>
              <a:rPr lang="en-GB" i="1" dirty="0"/>
              <a:t>6 (double leaning </a:t>
            </a:r>
            <a:r>
              <a:rPr lang="en-GB" i="1" dirty="0" err="1"/>
              <a:t>jowler</a:t>
            </a:r>
            <a:r>
              <a:rPr lang="en-GB" i="1" dirty="0"/>
              <a:t>, trotter/backer, sider x 4).</a:t>
            </a:r>
          </a:p>
          <a:p>
            <a:pPr marL="514350" indent="-514350">
              <a:buFont typeface="+mj-lt"/>
              <a:buAutoNum type="arabicPeriod" startAt="40"/>
            </a:pPr>
            <a:r>
              <a:rPr lang="en-GB" dirty="0"/>
              <a:t>Il y a trois </a:t>
            </a:r>
            <a:r>
              <a:rPr lang="en-GB" dirty="0" err="1"/>
              <a:t>possibilités</a:t>
            </a:r>
            <a:r>
              <a:rPr lang="en-GB" dirty="0"/>
              <a:t>: </a:t>
            </a:r>
            <a:r>
              <a:rPr lang="en-GB" dirty="0" err="1"/>
              <a:t>oui</a:t>
            </a:r>
            <a:r>
              <a:rPr lang="en-GB" dirty="0"/>
              <a:t>, non, et... </a:t>
            </a:r>
            <a:r>
              <a:rPr lang="en-GB" i="1" dirty="0" err="1"/>
              <a:t>autre</a:t>
            </a:r>
            <a:r>
              <a:rPr lang="en-GB" i="1" dirty="0"/>
              <a:t> chose.</a:t>
            </a:r>
            <a:endParaRPr lang="en-GB" dirty="0"/>
          </a:p>
          <a:p>
            <a:pPr marL="514350" indent="-514350">
              <a:buFont typeface="+mj-lt"/>
              <a:buAutoNum type="arabicPeriod" startAt="40"/>
            </a:pPr>
            <a:r>
              <a:rPr lang="en-GB" dirty="0" err="1"/>
              <a:t>Onze</a:t>
            </a:r>
            <a:r>
              <a:rPr lang="en-GB" dirty="0"/>
              <a:t> </a:t>
            </a:r>
            <a:r>
              <a:rPr lang="en-GB" dirty="0" err="1"/>
              <a:t>douze</a:t>
            </a:r>
            <a:r>
              <a:rPr lang="en-GB" dirty="0"/>
              <a:t> </a:t>
            </a:r>
            <a:r>
              <a:rPr lang="en-GB" dirty="0" err="1"/>
              <a:t>treize</a:t>
            </a:r>
            <a:r>
              <a:rPr lang="en-GB" dirty="0"/>
              <a:t>...</a:t>
            </a:r>
            <a:r>
              <a:rPr lang="en-GB" i="1" dirty="0"/>
              <a:t> boondock, nurdle, seize.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8073E-1358-7945-81DA-0C299876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Drinking games</a:t>
            </a:r>
          </a:p>
        </p:txBody>
      </p:sp>
    </p:spTree>
    <p:extLst>
      <p:ext uri="{BB962C8B-B14F-4D97-AF65-F5344CB8AC3E}">
        <p14:creationId xmlns:p14="http://schemas.microsoft.com/office/powerpoint/2010/main" val="207048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6C6A7-CC3A-694A-942D-DBABE2FE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moment of hilarity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B0D30-BF04-F24D-AEC6-E44C549B92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6</a:t>
            </a:r>
          </a:p>
        </p:txBody>
      </p:sp>
    </p:spTree>
    <p:extLst>
      <p:ext uri="{BB962C8B-B14F-4D97-AF65-F5344CB8AC3E}">
        <p14:creationId xmlns:p14="http://schemas.microsoft.com/office/powerpoint/2010/main" val="38127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D230-FC1F-674A-A6CC-10733D5C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Joking a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655B-DCE7-B643-9A4C-77E691BE2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46"/>
            </a:pPr>
            <a:r>
              <a:rPr lang="en-GB" dirty="0"/>
              <a:t>How does Pierre go down?</a:t>
            </a:r>
            <a:r>
              <a:rPr lang="en-GB" i="1" dirty="0"/>
              <a:t> In flames.</a:t>
            </a: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did one German have his member buried in some fruit and the other in a bowl of crème Anglaise?</a:t>
            </a:r>
            <a:br>
              <a:rPr lang="en-GB" dirty="0"/>
            </a:br>
            <a:r>
              <a:rPr lang="en-GB" i="1" dirty="0"/>
              <a:t>One was deep in despair, the other was fucking disgusted.</a:t>
            </a: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could the entomologist not identify the wasps on the record? </a:t>
            </a:r>
            <a:r>
              <a:rPr lang="en-GB" i="1" dirty="0"/>
              <a:t>It was the B side.</a:t>
            </a: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Oh I see. It’s... </a:t>
            </a:r>
            <a:r>
              <a:rPr lang="en-GB" i="1" dirty="0"/>
              <a:t>like a penis, only smaller.</a:t>
            </a: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What is the wrong response to stopping a voice-controlled car on a cliff edge? </a:t>
            </a:r>
            <a:r>
              <a:rPr lang="en-GB" i="1" dirty="0"/>
              <a:t>Fuck me, that was close.</a:t>
            </a: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5028A1-B80C-7B47-A987-3451431F51E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46"/>
            </a:pPr>
            <a:r>
              <a:rPr lang="en-GB" dirty="0"/>
              <a:t>How does Pierre go down?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did one German have his member buried in some fruit and the other in a bowl of crème Anglaise?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Why could the entomologist not identify the wasps on the record? 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Oh I see. It’s...</a:t>
            </a:r>
          </a:p>
          <a:p>
            <a:pPr marL="514350" indent="-514350">
              <a:buFont typeface="+mj-lt"/>
              <a:buAutoNum type="arabicPeriod" startAt="46"/>
            </a:pPr>
            <a:r>
              <a:rPr lang="en-GB" dirty="0"/>
              <a:t>What is the wrong response to stopping a voice-controlled car on a cliff edge?</a:t>
            </a:r>
          </a:p>
        </p:txBody>
      </p:sp>
    </p:spTree>
    <p:extLst>
      <p:ext uri="{BB962C8B-B14F-4D97-AF65-F5344CB8AC3E}">
        <p14:creationId xmlns:p14="http://schemas.microsoft.com/office/powerpoint/2010/main" val="100081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D230-FC1F-674A-A6CC-10733D5C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Joking a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4655B-DCE7-B643-9A4C-77E691BE2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51"/>
            </a:pPr>
            <a:r>
              <a:rPr lang="en-GB" dirty="0"/>
              <a:t>Bo Derek... </a:t>
            </a:r>
            <a:r>
              <a:rPr lang="en-GB" i="1" dirty="0"/>
              <a:t>for your life of sin and debauchery...</a:t>
            </a: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I don’t like girls. Then... </a:t>
            </a:r>
            <a:r>
              <a:rPr lang="en-GB" i="1" dirty="0"/>
              <a:t>you’ll like Thursdays.</a:t>
            </a: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Who was the man who fell out of a belfry window?</a:t>
            </a:r>
            <a:br>
              <a:rPr lang="en-GB" dirty="0"/>
            </a:br>
            <a:r>
              <a:rPr lang="en-GB" i="1" dirty="0"/>
              <a:t>I don’t know but his face rings a bell.</a:t>
            </a: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did the third nun push in front of the fourth at the Pearly Gates?</a:t>
            </a:r>
            <a:br>
              <a:rPr lang="en-GB" dirty="0"/>
            </a:br>
            <a:r>
              <a:rPr lang="en-GB" i="1" dirty="0"/>
              <a:t>I’m not going to drink that after she’s stuck her arse in it.</a:t>
            </a: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couldn’t the queue for TGP be found?</a:t>
            </a:r>
            <a:br>
              <a:rPr lang="en-GB" dirty="0"/>
            </a:br>
            <a:r>
              <a:rPr lang="en-GB" i="1" dirty="0"/>
              <a:t>There was no punch line.</a:t>
            </a: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680C8E-84EB-1541-9E69-60529CEC59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1"/>
            </a:pPr>
            <a:r>
              <a:rPr lang="en-GB" dirty="0"/>
              <a:t>Bo Derek...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I don’t like girls. Then...</a:t>
            </a:r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Who was the man who fell out of a belfry window?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did the third nun push in front of the fourth at the Pearly Gates?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51"/>
            </a:pPr>
            <a:r>
              <a:rPr lang="en-GB" dirty="0"/>
              <a:t>Why couldn’t the queue for TGP be found?</a:t>
            </a:r>
          </a:p>
          <a:p>
            <a:pPr marL="514350" indent="-514350">
              <a:buFont typeface="+mj-lt"/>
              <a:buAutoNum type="arabicPeriod" startAt="51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25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3497-6D56-D147-AF37-B4CFCE29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It’s not over till the fat lady sings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9BFD8-34CC-BD42-AAD1-55D4F562F9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7</a:t>
            </a:r>
          </a:p>
        </p:txBody>
      </p:sp>
    </p:spTree>
    <p:extLst>
      <p:ext uri="{BB962C8B-B14F-4D97-AF65-F5344CB8AC3E}">
        <p14:creationId xmlns:p14="http://schemas.microsoft.com/office/powerpoint/2010/main" val="356861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E7D1F-3868-8D43-AB5D-CE6D3319B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7796E-5764-9647-9F92-357964E111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432784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286E-68A3-A242-8639-6A719AAC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Music 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8194B-F4EF-5744-9D4C-B0FA55F68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What’s the tragic bit? </a:t>
            </a:r>
            <a:r>
              <a:rPr lang="en-GB" i="1" dirty="0"/>
              <a:t>There </a:t>
            </a:r>
            <a:r>
              <a:rPr lang="en-GB" i="1" dirty="0" err="1"/>
              <a:t>ain’t</a:t>
            </a:r>
            <a:r>
              <a:rPr lang="en-GB" i="1" dirty="0"/>
              <a:t> no way of stopping it.</a:t>
            </a: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 is covered in mucus and slime?</a:t>
            </a:r>
            <a:br>
              <a:rPr lang="en-GB" dirty="0"/>
            </a:br>
            <a:r>
              <a:rPr lang="en-GB" i="1" dirty="0"/>
              <a:t>The arse of the average bullfrog.</a:t>
            </a: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Who are the Oxford Boys? </a:t>
            </a:r>
            <a:r>
              <a:rPr lang="en-GB" i="1" dirty="0"/>
              <a:t>Geoff Myers and Andy Purvis.</a:t>
            </a: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Why does Yogi have a cheesy knob? </a:t>
            </a:r>
            <a:r>
              <a:rPr lang="en-GB" i="1" dirty="0"/>
              <a:t>He’s a camembert.</a:t>
            </a: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If my father is a lepidopterist, what does he do all day long?</a:t>
            </a:r>
            <a:br>
              <a:rPr lang="en-GB" dirty="0"/>
            </a:br>
            <a:r>
              <a:rPr lang="en-GB" i="1" dirty="0"/>
              <a:t>He mounts butterflies.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On whom can we count? </a:t>
            </a:r>
            <a:r>
              <a:rPr lang="en-GB" i="1" dirty="0"/>
              <a:t>Gavin </a:t>
            </a:r>
            <a:r>
              <a:rPr lang="en-GB" i="1" dirty="0" err="1"/>
              <a:t>Orpin</a:t>
            </a:r>
            <a:r>
              <a:rPr lang="en-GB" i="1" dirty="0"/>
              <a:t>.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54BD96-5DAE-C941-8B04-C8630043D22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What’s the tragic bit?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What is covered in mucus and slime?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Who are the Oxford Boys?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Why does Yogi have a cheesy knob?</a:t>
            </a:r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If my father is a lepidopterist, what does he do all day long?</a:t>
            </a:r>
            <a:br>
              <a:rPr lang="en-GB" dirty="0"/>
            </a:br>
            <a:endParaRPr lang="en-GB" dirty="0"/>
          </a:p>
          <a:p>
            <a:pPr marL="514350" indent="-514350">
              <a:buFont typeface="+mj-lt"/>
              <a:buAutoNum type="arabicPeriod" startAt="56"/>
            </a:pPr>
            <a:r>
              <a:rPr lang="en-GB" dirty="0"/>
              <a:t>On whom can we count?</a:t>
            </a:r>
          </a:p>
        </p:txBody>
      </p:sp>
    </p:spTree>
    <p:extLst>
      <p:ext uri="{BB962C8B-B14F-4D97-AF65-F5344CB8AC3E}">
        <p14:creationId xmlns:p14="http://schemas.microsoft.com/office/powerpoint/2010/main" val="7757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9E58-F485-9B43-BD91-3AC9BFE6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 me the way to go home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EFDCE-E78C-1E4A-B0D2-AD37D7B03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8</a:t>
            </a:r>
          </a:p>
        </p:txBody>
      </p:sp>
    </p:spTree>
    <p:extLst>
      <p:ext uri="{BB962C8B-B14F-4D97-AF65-F5344CB8AC3E}">
        <p14:creationId xmlns:p14="http://schemas.microsoft.com/office/powerpoint/2010/main" val="469844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41C23-4127-794B-B0EA-3CF2B37C2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Rosemary Branch?</a:t>
            </a:r>
            <a:br>
              <a:rPr lang="en-GB" dirty="0"/>
            </a:br>
            <a:r>
              <a:rPr lang="en-GB" i="1" dirty="0" err="1"/>
              <a:t>Coldham’s</a:t>
            </a:r>
            <a:r>
              <a:rPr lang="en-GB" i="1" dirty="0"/>
              <a:t> Lane, end of the old Cherry Hinton Crawl.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Pike and Eel? </a:t>
            </a:r>
            <a:r>
              <a:rPr lang="en-GB" i="1" dirty="0"/>
              <a:t>Old Chesterton crawl end, past the Green Dragon.</a:t>
            </a:r>
            <a:endParaRPr lang="en-GB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Hat and Feathers? </a:t>
            </a:r>
            <a:r>
              <a:rPr lang="en-GB" i="1" dirty="0"/>
              <a:t>Barton Road opposite Grange Road.</a:t>
            </a:r>
            <a:endParaRPr lang="en-GB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Spread Eagle? </a:t>
            </a:r>
            <a:r>
              <a:rPr lang="en-GB" i="1" dirty="0" err="1"/>
              <a:t>Lensfield</a:t>
            </a:r>
            <a:r>
              <a:rPr lang="en-GB" i="1" dirty="0"/>
              <a:t> Road, near Trumpington Street.</a:t>
            </a:r>
            <a:endParaRPr lang="en-GB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 and Crown? </a:t>
            </a:r>
            <a:r>
              <a:rPr lang="en-GB" i="1" dirty="0"/>
              <a:t>East Road/Newmarket Road junction.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Osborne Arms? </a:t>
            </a:r>
            <a:r>
              <a:rPr lang="en-GB" i="1" dirty="0"/>
              <a:t>Hills Road, by the Flying Pig.</a:t>
            </a:r>
            <a:endParaRPr lang="en-GB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Ancient Druids? </a:t>
            </a:r>
            <a:r>
              <a:rPr lang="en-GB" i="1" dirty="0"/>
              <a:t>Napier Street, by the Grafton Centre.</a:t>
            </a:r>
            <a:endParaRPr lang="en-GB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Bengal? </a:t>
            </a:r>
            <a:r>
              <a:rPr lang="en-GB" i="1" dirty="0"/>
              <a:t>Fitzroy Street, near the </a:t>
            </a:r>
            <a:r>
              <a:rPr lang="en-GB" i="1" dirty="0" err="1"/>
              <a:t>Hopbine</a:t>
            </a:r>
            <a:r>
              <a:rPr lang="en-GB" i="1" dirty="0"/>
              <a:t> (RIP).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56E85-5FCD-B440-AB05-3D38727C2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were...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03F00A-BDC6-BD4B-9704-EA2F9F2D9C7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Rosemary Branch?</a:t>
            </a:r>
            <a:br>
              <a:rPr lang="en-GB" dirty="0"/>
            </a:br>
            <a:endParaRPr lang="en-GB" i="1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Pike and Eel?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Hat and Feathers?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Spread Eagle?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Rose and Crown?</a:t>
            </a:r>
            <a:endParaRPr lang="en-GB" i="1" dirty="0"/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Osborne Arms?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Ancient Druids?</a:t>
            </a:r>
          </a:p>
          <a:p>
            <a:pPr marL="514350" indent="-514350">
              <a:buFont typeface="+mj-lt"/>
              <a:buAutoNum type="arabicPeriod" startAt="62"/>
            </a:pPr>
            <a:r>
              <a:rPr lang="en-GB" dirty="0"/>
              <a:t>The Bengal?</a:t>
            </a:r>
          </a:p>
        </p:txBody>
      </p:sp>
    </p:spTree>
    <p:extLst>
      <p:ext uri="{BB962C8B-B14F-4D97-AF65-F5344CB8AC3E}">
        <p14:creationId xmlns:p14="http://schemas.microsoft.com/office/powerpoint/2010/main" val="7631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9A1B-8B71-964F-95E3-6BE7A0D9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is...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9A6F-78EA-3943-A3C7-AE3360E26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16" y="1817384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err="1"/>
              <a:t>Droogs</a:t>
            </a:r>
            <a:r>
              <a:rPr lang="en-GB" dirty="0"/>
              <a:t>? </a:t>
            </a:r>
            <a:r>
              <a:rPr lang="en-GB" i="1" dirty="0"/>
              <a:t>James Hopgood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BoBo</a:t>
            </a:r>
            <a:r>
              <a:rPr lang="en-GB" dirty="0"/>
              <a:t>? </a:t>
            </a:r>
            <a:r>
              <a:rPr lang="en-GB" i="1" dirty="0"/>
              <a:t>Matt </a:t>
            </a:r>
            <a:r>
              <a:rPr lang="en-GB" i="1" dirty="0" err="1"/>
              <a:t>Fayers</a:t>
            </a:r>
            <a:r>
              <a:rPr lang="en-GB" i="1" dirty="0"/>
              <a:t> (bouffant boy, after his hair)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Nipper? </a:t>
            </a:r>
            <a:r>
              <a:rPr lang="en-GB" i="1" dirty="0"/>
              <a:t>Jonathan Williams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Stosh</a:t>
            </a:r>
            <a:r>
              <a:rPr lang="en-GB" dirty="0"/>
              <a:t>? </a:t>
            </a:r>
            <a:r>
              <a:rPr lang="en-GB" i="1" dirty="0"/>
              <a:t>Dave Smith (aka “club smith”)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Hotdog? </a:t>
            </a:r>
            <a:r>
              <a:rPr lang="en-GB" i="1" dirty="0"/>
              <a:t>Anthony Horton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SLU? </a:t>
            </a:r>
            <a:r>
              <a:rPr lang="en-GB" i="1" dirty="0"/>
              <a:t>Chris Abram – “scruffy little urchin”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Sly? </a:t>
            </a:r>
            <a:r>
              <a:rPr lang="en-GB" i="1" dirty="0"/>
              <a:t>Andrew “Sylvester” Young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Benedict? </a:t>
            </a:r>
            <a:r>
              <a:rPr lang="en-GB" i="1" dirty="0"/>
              <a:t>Andrew </a:t>
            </a:r>
            <a:r>
              <a:rPr lang="en-GB" i="1" dirty="0" err="1"/>
              <a:t>Dominey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07B78-521F-6C44-8AC2-E1194392A2DE}"/>
              </a:ext>
            </a:extLst>
          </p:cNvPr>
          <p:cNvSpPr txBox="1">
            <a:spLocks/>
          </p:cNvSpPr>
          <p:nvPr/>
        </p:nvSpPr>
        <p:spPr>
          <a:xfrm>
            <a:off x="842316" y="181738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GB"/>
              <a:t>Droogs?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BoBo?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Nipper?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Stosh?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Hotdog?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SLU?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Sly?</a:t>
            </a:r>
          </a:p>
          <a:p>
            <a:pPr marL="514350" indent="-514350">
              <a:buFont typeface="+mj-lt"/>
              <a:buAutoNum type="arabicPeriod"/>
            </a:pPr>
            <a:r>
              <a:rPr lang="en-GB"/>
              <a:t>Benedict?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7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0B8-2EE2-2549-B25D-0CEC01E7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your kit off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CC4C2-9173-6044-A9F6-2068B438E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99452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9A1B-8B71-964F-95E3-6BE7A0D9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Can you handle your equipment?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9A6F-78EA-3943-A3C7-AE3360E26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cork </a:t>
            </a:r>
            <a:r>
              <a:rPr lang="en-GB" dirty="0" err="1"/>
              <a:t>squidger</a:t>
            </a:r>
            <a:r>
              <a:rPr lang="en-GB" dirty="0"/>
              <a:t>? </a:t>
            </a:r>
            <a:r>
              <a:rPr lang="en-GB" i="1" dirty="0"/>
              <a:t>To stop an upper wink moving.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comb in winks?</a:t>
            </a:r>
            <a:r>
              <a:rPr lang="en-GB" i="1" dirty="0"/>
              <a:t> To de-fluff the mat.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toothpaste in winks? </a:t>
            </a:r>
            <a:r>
              <a:rPr lang="en-GB" i="1" dirty="0"/>
              <a:t>To file a </a:t>
            </a:r>
            <a:r>
              <a:rPr lang="en-GB" i="1" dirty="0" err="1"/>
              <a:t>squidger</a:t>
            </a:r>
            <a:r>
              <a:rPr lang="en-GB" i="1" dirty="0"/>
              <a:t>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phonecard in winks? </a:t>
            </a:r>
            <a:r>
              <a:rPr lang="en-GB" i="1" dirty="0"/>
              <a:t>To pot close winks.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a phonecard? </a:t>
            </a:r>
            <a:r>
              <a:rPr lang="en-GB" i="1" dirty="0"/>
              <a:t>BT thing from the 1990s to stop coin theft.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rule about holy </a:t>
            </a:r>
            <a:r>
              <a:rPr lang="en-GB" dirty="0" err="1"/>
              <a:t>squidgers</a:t>
            </a:r>
            <a:r>
              <a:rPr lang="en-GB" dirty="0"/>
              <a:t>? </a:t>
            </a:r>
            <a:r>
              <a:rPr lang="en-GB" i="1" dirty="0"/>
              <a:t>A wink can’t pass through.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total length of baselines on a full-sized mat?</a:t>
            </a:r>
            <a:r>
              <a:rPr lang="en-GB" i="1" dirty="0"/>
              <a:t> ~107cm.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are you supposed to do about baselines on a small table? </a:t>
            </a:r>
            <a:r>
              <a:rPr lang="en-GB" i="1" dirty="0"/>
              <a:t>Agree to bring in from within 10cm from the corner.</a:t>
            </a:r>
            <a:endParaRPr lang="en-GB" dirty="0"/>
          </a:p>
          <a:p>
            <a:pPr marL="514350" indent="-514350">
              <a:buFont typeface="+mj-lt"/>
              <a:buAutoNum type="arabicPeriod" startAt="9"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EC7FA3-B409-B443-93CC-71838830641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cork </a:t>
            </a:r>
            <a:r>
              <a:rPr lang="en-GB" dirty="0" err="1"/>
              <a:t>squidger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comb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toothpaste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Why would you use a phonecard in winks?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a phonecard?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rule about holy </a:t>
            </a:r>
            <a:r>
              <a:rPr lang="en-GB" dirty="0" err="1"/>
              <a:t>squidgers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is the total length of baselines on a full-sized mat?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What are you supposed to do about baselines on a small table?</a:t>
            </a:r>
          </a:p>
          <a:p>
            <a:pPr marL="514350" indent="-514350">
              <a:buFont typeface="+mj-lt"/>
              <a:buAutoNum type="arabicPeriod" startAt="9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3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20B8-2EE2-2549-B25D-0CEC01E7A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Playing a 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CC4C2-9173-6044-A9F6-2068B438E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1472202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37538" y="3825026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7"/>
            </a:pPr>
            <a:r>
              <a:rPr lang="en-GB" dirty="0"/>
              <a:t>Charles </a:t>
            </a:r>
            <a:r>
              <a:rPr lang="en-GB" dirty="0" err="1"/>
              <a:t>Relle</a:t>
            </a:r>
            <a:r>
              <a:rPr lang="en-GB" dirty="0"/>
              <a:t> (playing red) have done?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2731477" y="4382295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94892" y="46841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2602523" y="5188377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1465384" y="4866728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1383324" y="5188377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10861431" y="2258829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10011509" y="4684164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05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586 -0.12523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586 -0.12523 " pathEditMode="relative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93223" y="3881990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8"/>
            </a:pPr>
            <a:r>
              <a:rPr lang="en-GB" dirty="0"/>
              <a:t>Alan Dean (playing red) do?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2731477" y="4382295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94892" y="46841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2602523" y="5188377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5480538" y="53503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5269521" y="5660169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6547339" y="3016556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10011509" y="4684164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60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0.00324 L -0.05717 -0.21389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912 0.29746 " pathEditMode="relative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4A064C4F-0BAF-4A4D-BD80-0C80A0274C8B}"/>
              </a:ext>
            </a:extLst>
          </p:cNvPr>
          <p:cNvSpPr/>
          <p:nvPr/>
        </p:nvSpPr>
        <p:spPr>
          <a:xfrm>
            <a:off x="4393223" y="3881990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1A81A-3332-7341-9C30-C0B588915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would...?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1819-C2E4-4D48-AC03-C126179C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9"/>
            </a:pPr>
            <a:r>
              <a:rPr lang="en-GB" dirty="0"/>
              <a:t>Andrew </a:t>
            </a:r>
            <a:r>
              <a:rPr lang="en-GB" dirty="0" err="1"/>
              <a:t>Garrard</a:t>
            </a:r>
            <a:r>
              <a:rPr lang="en-GB" dirty="0"/>
              <a:t> (playing red) do?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C29DBC-1130-F547-B77A-3A2522E1F420}"/>
              </a:ext>
            </a:extLst>
          </p:cNvPr>
          <p:cNvSpPr/>
          <p:nvPr/>
        </p:nvSpPr>
        <p:spPr>
          <a:xfrm>
            <a:off x="3223846" y="400129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1E7CAC7-9190-3846-89DB-4650A3D0DFFD}"/>
              </a:ext>
            </a:extLst>
          </p:cNvPr>
          <p:cNvSpPr/>
          <p:nvPr/>
        </p:nvSpPr>
        <p:spPr>
          <a:xfrm>
            <a:off x="3004040" y="4235266"/>
            <a:ext cx="984738" cy="98473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D1FEAA4-978A-D443-975C-2D862046054F}"/>
              </a:ext>
            </a:extLst>
          </p:cNvPr>
          <p:cNvSpPr/>
          <p:nvPr/>
        </p:nvSpPr>
        <p:spPr>
          <a:xfrm>
            <a:off x="3080241" y="4746991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5AE4711-7B4C-A34C-858A-D3CD5BE6CCC3}"/>
              </a:ext>
            </a:extLst>
          </p:cNvPr>
          <p:cNvSpPr/>
          <p:nvPr/>
        </p:nvSpPr>
        <p:spPr>
          <a:xfrm>
            <a:off x="1162050" y="3054961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445046A-F2EE-E844-9017-B0B9B6BF9AB7}"/>
              </a:ext>
            </a:extLst>
          </p:cNvPr>
          <p:cNvSpPr/>
          <p:nvPr/>
        </p:nvSpPr>
        <p:spPr>
          <a:xfrm>
            <a:off x="2910255" y="4667921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8EA7EB-A2CB-2A4E-A510-04B110C0CDE2}"/>
              </a:ext>
            </a:extLst>
          </p:cNvPr>
          <p:cNvSpPr/>
          <p:nvPr/>
        </p:nvSpPr>
        <p:spPr>
          <a:xfrm>
            <a:off x="6547339" y="3016556"/>
            <a:ext cx="984738" cy="984738"/>
          </a:xfrm>
          <a:prstGeom prst="ellipse">
            <a:avLst/>
          </a:prstGeom>
          <a:solidFill>
            <a:srgbClr val="005B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CD241C-AAAC-DF4D-9B32-5BB0BA879AAF}"/>
              </a:ext>
            </a:extLst>
          </p:cNvPr>
          <p:cNvSpPr/>
          <p:nvPr/>
        </p:nvSpPr>
        <p:spPr>
          <a:xfrm>
            <a:off x="7174524" y="5271295"/>
            <a:ext cx="984738" cy="98473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57EDD52-95C3-FF4B-8297-295A2012A21A}"/>
              </a:ext>
            </a:extLst>
          </p:cNvPr>
          <p:cNvSpPr/>
          <p:nvPr/>
        </p:nvSpPr>
        <p:spPr>
          <a:xfrm>
            <a:off x="5480538" y="5350364"/>
            <a:ext cx="984738" cy="9847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6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0.05221 -0.03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" y="-189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17 0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11111E-6 L 0.06732 0.0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8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17 0 " pathEditMode="relative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-0.1556 0.2456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-0.11224 -0.027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12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1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1645</Words>
  <Application>Microsoft Macintosh PowerPoint</Application>
  <PresentationFormat>Widescreen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CUTwC quiz 2020-05-06</vt:lpstr>
      <vt:lpstr>Introduction</vt:lpstr>
      <vt:lpstr>Who is...</vt:lpstr>
      <vt:lpstr>Get your kit off</vt:lpstr>
      <vt:lpstr>Can you handle your equipment?</vt:lpstr>
      <vt:lpstr>Playing a round</vt:lpstr>
      <vt:lpstr>What would...?</vt:lpstr>
      <vt:lpstr>What would...?</vt:lpstr>
      <vt:lpstr>What would...?</vt:lpstr>
      <vt:lpstr>Reluctantly talking to each other</vt:lpstr>
      <vt:lpstr>Who said...</vt:lpstr>
      <vt:lpstr>Who said...</vt:lpstr>
      <vt:lpstr>Who said...</vt:lpstr>
      <vt:lpstr>Non adsumus nos oblectandi causa</vt:lpstr>
      <vt:lpstr>Drinking games</vt:lpstr>
      <vt:lpstr>A moment of hilarity</vt:lpstr>
      <vt:lpstr>Joking a round</vt:lpstr>
      <vt:lpstr>Joking a round</vt:lpstr>
      <vt:lpstr>It’s not over till the fat lady sings</vt:lpstr>
      <vt:lpstr>Music round</vt:lpstr>
      <vt:lpstr>Show me the way to go home</vt:lpstr>
      <vt:lpstr>Where were...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CUTwC quiz 2020-05-06</dc:title>
  <dc:creator>Andrew Garrard</dc:creator>
  <cp:lastModifiedBy>Andrew Garrard</cp:lastModifiedBy>
  <cp:revision>30</cp:revision>
  <dcterms:created xsi:type="dcterms:W3CDTF">2020-05-05T12:26:49Z</dcterms:created>
  <dcterms:modified xsi:type="dcterms:W3CDTF">2020-05-07T09:39:15Z</dcterms:modified>
</cp:coreProperties>
</file>